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8" r:id="rId3"/>
    <p:sldId id="289" r:id="rId4"/>
    <p:sldId id="275" r:id="rId5"/>
    <p:sldId id="290" r:id="rId6"/>
    <p:sldId id="291" r:id="rId7"/>
    <p:sldId id="274" r:id="rId8"/>
    <p:sldId id="297" r:id="rId9"/>
    <p:sldId id="292" r:id="rId10"/>
    <p:sldId id="293" r:id="rId11"/>
    <p:sldId id="294" r:id="rId12"/>
    <p:sldId id="295" r:id="rId13"/>
    <p:sldId id="296" r:id="rId14"/>
    <p:sldId id="271" r:id="rId15"/>
    <p:sldId id="287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-39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226312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501125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1652509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457289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974163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9682625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1141413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141480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822193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230395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048158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096904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152584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25016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008345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082659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44701-FB96-4955-86C9-20C7F1EBF814}" type="datetimeFigureOut">
              <a:rPr lang="ru-RU" smtClean="0"/>
              <a:pPr/>
              <a:t>30.04.2024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C2E337C-9F75-4CE0-AB5B-BFA73B874C6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681547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42247" y="309283"/>
            <a:ext cx="86733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Управление образования Минского областного</a:t>
            </a:r>
          </a:p>
          <a:p>
            <a:pPr algn="ctr"/>
            <a:r>
              <a:rPr lang="ru-RU" dirty="0"/>
              <a:t>исполнительного комитета</a:t>
            </a:r>
          </a:p>
          <a:p>
            <a:pPr algn="ctr"/>
            <a:r>
              <a:rPr lang="ru-RU" dirty="0"/>
              <a:t> </a:t>
            </a:r>
          </a:p>
          <a:p>
            <a:pPr algn="ctr"/>
            <a:r>
              <a:rPr lang="ru-RU" dirty="0"/>
              <a:t>Учреждение образования</a:t>
            </a:r>
          </a:p>
          <a:p>
            <a:pPr algn="ctr"/>
            <a:r>
              <a:rPr lang="ru-RU" dirty="0"/>
              <a:t>«</a:t>
            </a:r>
            <a:r>
              <a:rPr lang="ru-RU" dirty="0" err="1"/>
              <a:t>Новопольский</a:t>
            </a:r>
            <a:r>
              <a:rPr lang="ru-RU" dirty="0"/>
              <a:t> государственный аграрно-экономический </a:t>
            </a:r>
            <a:br>
              <a:rPr lang="ru-RU" dirty="0"/>
            </a:br>
            <a:r>
              <a:rPr lang="ru-RU" dirty="0"/>
              <a:t>колледж»</a:t>
            </a:r>
          </a:p>
          <a:p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546411" y="2340608"/>
            <a:ext cx="926502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Презентация на тему: </a:t>
            </a:r>
          </a:p>
          <a:p>
            <a:pPr algn="ctr"/>
            <a:r>
              <a:rPr lang="ru-RU" sz="3200" dirty="0" smtClean="0"/>
              <a:t>«Производственная </a:t>
            </a:r>
            <a:r>
              <a:rPr lang="x-none" sz="3200" dirty="0" smtClean="0"/>
              <a:t>преддипломная</a:t>
            </a:r>
            <a:r>
              <a:rPr lang="ru-RU" sz="3200" dirty="0" smtClean="0"/>
              <a:t> практика в </a:t>
            </a:r>
          </a:p>
          <a:p>
            <a:pPr algn="ctr"/>
            <a:r>
              <a:rPr lang="ru-RU" sz="3200" dirty="0" smtClean="0"/>
              <a:t>Минском областном институте развития образования</a:t>
            </a:r>
            <a:endParaRPr lang="ru-RU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6736977" y="4719917"/>
            <a:ext cx="4948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/>
              <a:t>Подготовил учащийся </a:t>
            </a:r>
            <a:r>
              <a:rPr lang="ru-RU" dirty="0" smtClean="0"/>
              <a:t>группы </a:t>
            </a:r>
            <a:r>
              <a:rPr lang="x-none" dirty="0" smtClean="0"/>
              <a:t>2120</a:t>
            </a:r>
            <a:endParaRPr lang="ru-RU" dirty="0" smtClean="0"/>
          </a:p>
          <a:p>
            <a:pPr algn="r"/>
            <a:r>
              <a:rPr lang="ru-RU" dirty="0" smtClean="0"/>
              <a:t>Карнейчик И</a:t>
            </a:r>
            <a:r>
              <a:rPr lang="x-none" smtClean="0"/>
              <a:t>.</a:t>
            </a:r>
            <a:r>
              <a:rPr lang="ru-RU" dirty="0" smtClean="0"/>
              <a:t>В.</a:t>
            </a:r>
            <a:endParaRPr lang="ru-RU" dirty="0" smtClean="0"/>
          </a:p>
          <a:p>
            <a:pPr algn="r"/>
            <a:r>
              <a:rPr lang="ru-RU" dirty="0" smtClean="0"/>
              <a:t>Руководитель практики от организации</a:t>
            </a:r>
          </a:p>
          <a:p>
            <a:pPr algn="r"/>
            <a:r>
              <a:rPr lang="ru-RU" dirty="0" err="1" smtClean="0"/>
              <a:t>Варатницкий</a:t>
            </a:r>
            <a:r>
              <a:rPr lang="ru-RU" dirty="0" smtClean="0"/>
              <a:t> В</a:t>
            </a:r>
            <a:r>
              <a:rPr lang="x-none" smtClean="0"/>
              <a:t>.</a:t>
            </a:r>
            <a:r>
              <a:rPr lang="ru-RU" dirty="0" smtClean="0"/>
              <a:t>В.</a:t>
            </a:r>
            <a:endParaRPr lang="ru-RU" dirty="0" smtClean="0"/>
          </a:p>
          <a:p>
            <a:pPr algn="r"/>
            <a:r>
              <a:rPr lang="ru-RU" dirty="0" smtClean="0"/>
              <a:t>Руководитель практики от колледжа</a:t>
            </a:r>
          </a:p>
          <a:p>
            <a:pPr algn="r"/>
            <a:r>
              <a:rPr lang="ru-RU" dirty="0" smtClean="0"/>
              <a:t>Кирей И.Г.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2555901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47501" y="494950"/>
            <a:ext cx="25746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latin typeface="Arial" pitchFamily="34" charset="0"/>
                <a:cs typeface="Arial" pitchFamily="34" charset="0"/>
              </a:rPr>
              <a:t>Меню навигации</a:t>
            </a:r>
            <a:endParaRPr lang="ru-RU" sz="2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7324" y="1712777"/>
            <a:ext cx="4385287" cy="3223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93160" y="855677"/>
            <a:ext cx="43237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latin typeface="Arial" pitchFamily="34" charset="0"/>
                <a:cs typeface="Arial" pitchFamily="34" charset="0"/>
              </a:rPr>
              <a:t>Окно работы с базой данных</a:t>
            </a:r>
            <a:endParaRPr lang="ru-RU" sz="2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009" y="2038141"/>
            <a:ext cx="10973194" cy="33473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90720" y="956346"/>
            <a:ext cx="44583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Arial" pitchFamily="34" charset="0"/>
                <a:cs typeface="Arial" pitchFamily="34" charset="0"/>
              </a:rPr>
              <a:t>Форма для начала генерации</a:t>
            </a:r>
            <a:endParaRPr lang="ru-RU" sz="2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51325" y="2492375"/>
            <a:ext cx="3686175" cy="1876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20331" y="696286"/>
            <a:ext cx="4484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latin typeface="Arial" pitchFamily="34" charset="0"/>
                <a:cs typeface="Arial" pitchFamily="34" charset="0"/>
              </a:rPr>
              <a:t>Сгенерированное расписание</a:t>
            </a:r>
            <a:endParaRPr lang="ru-RU" sz="2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88333" y="1283269"/>
            <a:ext cx="2581275" cy="520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04765" y="632012"/>
            <a:ext cx="2071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Заключение</a:t>
            </a:r>
            <a:endParaRPr lang="ru-RU" sz="24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129551" y="1609182"/>
            <a:ext cx="104887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4500"/>
            <a:r>
              <a:rPr lang="ru-RU" dirty="0"/>
              <a:t>Производственная технологическая практика проходила в организации </a:t>
            </a:r>
            <a:r>
              <a:rPr lang="ru-RU" dirty="0" smtClean="0"/>
              <a:t>МОИРО</a:t>
            </a:r>
            <a:r>
              <a:rPr lang="x-none" smtClean="0"/>
              <a:t>, </a:t>
            </a:r>
            <a:r>
              <a:rPr lang="ru-RU" dirty="0"/>
              <a:t>с </a:t>
            </a:r>
            <a:r>
              <a:rPr lang="x-none" dirty="0"/>
              <a:t>02.04.2024</a:t>
            </a:r>
            <a:r>
              <a:rPr lang="ru-RU" dirty="0"/>
              <a:t> по </a:t>
            </a:r>
            <a:r>
              <a:rPr lang="x-none" dirty="0"/>
              <a:t>29.04.2024</a:t>
            </a:r>
            <a:r>
              <a:rPr lang="ru-RU" dirty="0"/>
              <a:t>.</a:t>
            </a:r>
            <a:endParaRPr lang="x-none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129550" y="2609653"/>
            <a:ext cx="1048870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>
              <a:spcAft>
                <a:spcPts val="0"/>
              </a:spcAft>
            </a:pPr>
            <a:r>
              <a:rPr lang="ru-RU" dirty="0"/>
              <a:t>За время прохождения производственной технологической практики приобрела навык проведения анализа отдельных сторон деятельности организации, умения получать информацию, необходимую для решения задач самостоятельного выполнения</a:t>
            </a:r>
            <a:r>
              <a:rPr lang="ru-RU" dirty="0" smtClean="0"/>
              <a:t>.</a:t>
            </a:r>
          </a:p>
          <a:p>
            <a:pPr indent="457200" algn="just">
              <a:spcAft>
                <a:spcPts val="0"/>
              </a:spcAft>
            </a:pPr>
            <a:endParaRPr lang="ru-RU" dirty="0"/>
          </a:p>
          <a:p>
            <a:pPr indent="457200" algn="just">
              <a:spcAft>
                <a:spcPts val="0"/>
              </a:spcAft>
            </a:pPr>
            <a:r>
              <a:rPr lang="ru-RU" dirty="0"/>
              <a:t>Сопровождение производственных задач, выполняемых во время прохождения практики, позволили закрепить теоретические знания, а также улучшить практические навыки. Был получен опыт работы на производственном месте.</a:t>
            </a:r>
          </a:p>
          <a:p>
            <a:r>
              <a:rPr lang="ru-RU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779189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42247" y="309283"/>
            <a:ext cx="86733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Управление образования Минского областного</a:t>
            </a:r>
          </a:p>
          <a:p>
            <a:pPr algn="ctr"/>
            <a:r>
              <a:rPr lang="ru-RU" dirty="0"/>
              <a:t>исполнительного комитета</a:t>
            </a:r>
          </a:p>
          <a:p>
            <a:pPr algn="ctr"/>
            <a:r>
              <a:rPr lang="ru-RU" dirty="0"/>
              <a:t> </a:t>
            </a:r>
          </a:p>
          <a:p>
            <a:pPr algn="ctr"/>
            <a:r>
              <a:rPr lang="ru-RU" dirty="0"/>
              <a:t>Учреждение образования</a:t>
            </a:r>
          </a:p>
          <a:p>
            <a:pPr algn="ctr"/>
            <a:r>
              <a:rPr lang="ru-RU" dirty="0"/>
              <a:t>«</a:t>
            </a:r>
            <a:r>
              <a:rPr lang="ru-RU" dirty="0" err="1"/>
              <a:t>Новопольский</a:t>
            </a:r>
            <a:r>
              <a:rPr lang="ru-RU" dirty="0"/>
              <a:t> государственный аграрно-экономический </a:t>
            </a:r>
            <a:br>
              <a:rPr lang="ru-RU" dirty="0"/>
            </a:br>
            <a:r>
              <a:rPr lang="ru-RU" dirty="0"/>
              <a:t>колледж»</a:t>
            </a:r>
          </a:p>
          <a:p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546411" y="2340608"/>
            <a:ext cx="926502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Презентация на тему: </a:t>
            </a:r>
          </a:p>
          <a:p>
            <a:pPr algn="ctr"/>
            <a:r>
              <a:rPr lang="ru-RU" sz="3200" dirty="0" smtClean="0"/>
              <a:t>«Производственная </a:t>
            </a:r>
            <a:r>
              <a:rPr lang="x-none" sz="3200" dirty="0" smtClean="0"/>
              <a:t>преддипломная</a:t>
            </a:r>
            <a:r>
              <a:rPr lang="ru-RU" sz="3200" dirty="0" smtClean="0"/>
              <a:t> практика в </a:t>
            </a:r>
          </a:p>
          <a:p>
            <a:pPr algn="ctr"/>
            <a:r>
              <a:rPr lang="ru-RU" sz="3200" dirty="0" smtClean="0"/>
              <a:t>Минском областном институте развития образования</a:t>
            </a:r>
            <a:endParaRPr lang="ru-RU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6736977" y="4719917"/>
            <a:ext cx="4948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/>
              <a:t>Подготовил учащийся </a:t>
            </a:r>
            <a:r>
              <a:rPr lang="ru-RU" dirty="0" smtClean="0"/>
              <a:t>группы </a:t>
            </a:r>
            <a:r>
              <a:rPr lang="x-none" dirty="0" smtClean="0"/>
              <a:t>2120</a:t>
            </a:r>
            <a:endParaRPr lang="ru-RU" dirty="0" smtClean="0"/>
          </a:p>
          <a:p>
            <a:pPr algn="r"/>
            <a:r>
              <a:rPr lang="ru-RU" dirty="0" smtClean="0"/>
              <a:t>Карнейчик И</a:t>
            </a:r>
            <a:r>
              <a:rPr lang="x-none" smtClean="0"/>
              <a:t>.</a:t>
            </a:r>
            <a:r>
              <a:rPr lang="ru-RU" dirty="0" smtClean="0"/>
              <a:t>В.</a:t>
            </a:r>
            <a:endParaRPr lang="ru-RU" dirty="0" smtClean="0"/>
          </a:p>
          <a:p>
            <a:pPr algn="r"/>
            <a:r>
              <a:rPr lang="ru-RU" dirty="0" smtClean="0"/>
              <a:t>Руководитель практики от организации</a:t>
            </a:r>
          </a:p>
          <a:p>
            <a:pPr algn="r"/>
            <a:r>
              <a:rPr lang="ru-RU" dirty="0" err="1" smtClean="0"/>
              <a:t>Варатницкий</a:t>
            </a:r>
            <a:r>
              <a:rPr lang="ru-RU" dirty="0" smtClean="0"/>
              <a:t> В</a:t>
            </a:r>
            <a:r>
              <a:rPr lang="x-none" smtClean="0"/>
              <a:t>.</a:t>
            </a:r>
            <a:r>
              <a:rPr lang="ru-RU" dirty="0" smtClean="0"/>
              <a:t>В.</a:t>
            </a:r>
            <a:endParaRPr lang="ru-RU" dirty="0" smtClean="0"/>
          </a:p>
          <a:p>
            <a:pPr algn="r"/>
            <a:r>
              <a:rPr lang="ru-RU" dirty="0" smtClean="0"/>
              <a:t>Руководитель практики от колледжа</a:t>
            </a:r>
          </a:p>
          <a:p>
            <a:pPr algn="r"/>
            <a:r>
              <a:rPr lang="ru-RU" dirty="0" smtClean="0"/>
              <a:t>Кирей И.Г.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2555901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3039" y="183369"/>
            <a:ext cx="8332682" cy="1530927"/>
          </a:xfrm>
        </p:spPr>
        <p:txBody>
          <a:bodyPr>
            <a:normAutofit/>
          </a:bodyPr>
          <a:lstStyle/>
          <a:p>
            <a:r>
              <a:rPr lang="ru-RU" sz="2000" b="1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Государственное учреждение образования</a:t>
            </a: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/>
            </a:r>
            <a:b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ru-RU" sz="2800" b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«</a:t>
            </a:r>
            <a:r>
              <a:rPr lang="ru-RU" sz="2800" b="1" spc="3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Минский ОБЛАСТНОЙ ИНСТИТУТ РАЗВИТИЯ ОБРОЗОВАНИЯ</a:t>
            </a:r>
            <a:r>
              <a:rPr lang="ru-RU" sz="2800" b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»</a:t>
            </a:r>
            <a:endParaRPr lang="ru-RU" sz="28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xmlns="" id="{B060E019-F6A8-5884-0F11-A03E75D2B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9742" y="1890956"/>
            <a:ext cx="4240306" cy="7209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Режим работы </a:t>
            </a:r>
            <a:r>
              <a:rPr lang="ru-RU" b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ГУО «МОИРО»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13633" y="2648609"/>
            <a:ext cx="4922981" cy="2825791"/>
          </a:xfrm>
        </p:spPr>
        <p:txBody>
          <a:bodyPr>
            <a:noAutofit/>
          </a:bodyPr>
          <a:lstStyle/>
          <a:p>
            <a:pPr fontAlgn="base"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ПОНЕДЕЛЬНИК — ПЯТНИЦА с 08:00 до 17:00 (обеденный перерыв с 13:00 до 14:00)</a:t>
            </a:r>
          </a:p>
          <a:p>
            <a:pPr fontAlgn="base"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СУББОТА, ВОСКРЕСЕНИЕ — выходные дни</a:t>
            </a:r>
          </a:p>
          <a:p>
            <a:pPr fontAlgn="base">
              <a:buFont typeface="Wingdings" panose="05000000000000000000" pitchFamily="2" charset="2"/>
              <a:buChar char="§"/>
            </a:pP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Телефон приемной: +375 17 357 45 72</a:t>
            </a:r>
            <a:endParaRPr lang="x-none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ru-RU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71591" y="2084524"/>
            <a:ext cx="3708082" cy="314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30809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14436" y="531397"/>
            <a:ext cx="7837055" cy="1185719"/>
          </a:xfrm>
        </p:spPr>
        <p:txBody>
          <a:bodyPr>
            <a:noAutofit/>
          </a:bodyPr>
          <a:lstStyle/>
          <a:p>
            <a:pPr fontAlgn="base"/>
            <a:r>
              <a:rPr lang="ru-RU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 предприятии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0757" y="1978262"/>
            <a:ext cx="643019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000" b="0" i="0" dirty="0">
                <a:effectLst/>
                <a:latin typeface="Open Sans" panose="020B0606030504020204" pitchFamily="34" charset="0"/>
              </a:rPr>
              <a:t>Основная деятельность предприятия связана с </a:t>
            </a:r>
            <a:r>
              <a:rPr lang="ru-RU" sz="2000" dirty="0" smtClean="0">
                <a:latin typeface="Open Sans" panose="020B0606030504020204" pitchFamily="34" charset="0"/>
              </a:rPr>
              <a:t>повышением квалификации работников учреждений образования минской области</a:t>
            </a:r>
            <a:r>
              <a:rPr lang="ru-RU" sz="2000" b="0" i="0" dirty="0" smtClean="0">
                <a:effectLst/>
                <a:latin typeface="Open Sans" panose="020B0606030504020204" pitchFamily="34" charset="0"/>
              </a:rPr>
              <a:t>.</a:t>
            </a:r>
            <a:endParaRPr lang="ru-RU" sz="2000" b="0" i="0" dirty="0">
              <a:effectLst/>
              <a:latin typeface="Open Sans" panose="020B0606030504020204" pitchFamily="34" charset="0"/>
            </a:endParaRPr>
          </a:p>
          <a:p>
            <a:pPr algn="l"/>
            <a:r>
              <a:rPr lang="ru-RU" sz="2000" b="0" i="0" dirty="0" smtClean="0">
                <a:effectLst/>
                <a:latin typeface="Open Sans" panose="020B0606030504020204" pitchFamily="34" charset="0"/>
              </a:rPr>
              <a:t>ГУО «МОИРО» </a:t>
            </a:r>
            <a:r>
              <a:rPr lang="ru-RU" sz="2000" b="0" i="0" dirty="0">
                <a:effectLst/>
                <a:latin typeface="Open Sans" panose="020B0606030504020204" pitchFamily="34" charset="0"/>
              </a:rPr>
              <a:t>постоянно развивает </a:t>
            </a:r>
            <a:r>
              <a:rPr lang="ru-RU" sz="2000" b="0" i="0" dirty="0" smtClean="0">
                <a:effectLst/>
                <a:latin typeface="Open Sans" panose="020B0606030504020204" pitchFamily="34" charset="0"/>
              </a:rPr>
              <a:t>программы развития </a:t>
            </a:r>
            <a:r>
              <a:rPr lang="ru-RU" sz="2000" b="0" i="0" dirty="0">
                <a:effectLst/>
                <a:latin typeface="Open Sans" panose="020B0606030504020204" pitchFamily="34" charset="0"/>
              </a:rPr>
              <a:t>и </a:t>
            </a:r>
            <a:r>
              <a:rPr lang="ru-RU" sz="2000" b="0" i="0" dirty="0" smtClean="0">
                <a:effectLst/>
                <a:latin typeface="Open Sans" panose="020B0606030504020204" pitchFamily="34" charset="0"/>
              </a:rPr>
              <a:t>широкий </a:t>
            </a:r>
            <a:r>
              <a:rPr lang="ru-RU" sz="2000" b="0" i="0" dirty="0">
                <a:effectLst/>
                <a:latin typeface="Open Sans" panose="020B0606030504020204" pitchFamily="34" charset="0"/>
              </a:rPr>
              <a:t>спектр услуг по </a:t>
            </a:r>
            <a:r>
              <a:rPr lang="ru-RU" sz="2000" b="0" i="0" dirty="0" smtClean="0">
                <a:effectLst/>
                <a:latin typeface="Open Sans" panose="020B0606030504020204" pitchFamily="34" charset="0"/>
              </a:rPr>
              <a:t>повышении квалификаций.</a:t>
            </a:r>
            <a:endParaRPr lang="ru-RU" sz="2000" b="0" i="0" dirty="0">
              <a:effectLst/>
              <a:latin typeface="Open Sans" panose="020B0606030504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97165" y="1933089"/>
            <a:ext cx="4072940" cy="305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05737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69142" y="457200"/>
            <a:ext cx="87540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x-none" sz="4000" dirty="0" smtClean="0"/>
              <a:t>Основная деятельность</a:t>
            </a:r>
            <a:endParaRPr lang="ru-RU" sz="40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599337" y="1379104"/>
            <a:ext cx="11293643" cy="3966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spcAft>
                <a:spcPts val="0"/>
              </a:spcAft>
            </a:pPr>
            <a:r>
              <a:rPr lang="be-BY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Одной из ключевых задач является обслуживание компьютерной инфраструктуры университета. Вот некоторые из задач, которые решает отдел информационных технологий</a:t>
            </a:r>
            <a:r>
              <a:rPr lang="be-BY" sz="2400" dirty="0">
                <a:solidFill>
                  <a:srgbClr val="0D0D0D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 </a:t>
            </a:r>
            <a:r>
              <a:rPr lang="ru-RU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МОИРО</a:t>
            </a:r>
            <a:r>
              <a:rPr lang="be-BY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  <a:tabLst>
                <a:tab pos="630555" algn="l"/>
              </a:tabLst>
            </a:pP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проведение установки, настройки и обновления программного обеспечения на компьютерах и других устройствах, чтобы обеспечить их эффективную работу;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  <a:tabLst>
                <a:tab pos="630555" algn="l"/>
              </a:tabLst>
            </a:pP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гарантирование безопасности информации, включая защиту от вирусов, хакерских атак и других угроз, чтобы предотвратить утечку конфиденциальных данных;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"/>
              <a:tabLst>
                <a:tab pos="630555" algn="l"/>
              </a:tabLst>
            </a:pP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поддержание и развитие сетевой инфраструктуры университета, обеспечение стабильного доступа к интернету для сотрудников и студентов.</a:t>
            </a:r>
          </a:p>
        </p:txBody>
      </p:sp>
    </p:spTree>
    <p:extLst>
      <p:ext uri="{BB962C8B-B14F-4D97-AF65-F5344CB8AC3E}">
        <p14:creationId xmlns:p14="http://schemas.microsoft.com/office/powerpoint/2010/main" xmlns="" val="2221526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40855" y="439838"/>
            <a:ext cx="9784080" cy="1637758"/>
          </a:xfrm>
        </p:spPr>
        <p:txBody>
          <a:bodyPr>
            <a:noAutofit/>
          </a:bodyPr>
          <a:lstStyle/>
          <a:p>
            <a:pPr fontAlgn="base"/>
            <a:r>
              <a:rPr lang="ru-RU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Реквизиты предприятия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/>
            </a:r>
            <a:b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/>
            </a:r>
            <a:b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47016" y="2094904"/>
            <a:ext cx="9989127" cy="3939310"/>
          </a:xfrm>
        </p:spPr>
        <p:txBody>
          <a:bodyPr>
            <a:noAutofit/>
          </a:bodyPr>
          <a:lstStyle/>
          <a:p>
            <a:r>
              <a:rPr lang="ru-RU" dirty="0"/>
              <a:t>Полное наименование: Государственное учреждение образования «Минский областной институт развития образования»</a:t>
            </a:r>
          </a:p>
          <a:p>
            <a:r>
              <a:rPr lang="ru-RU" dirty="0"/>
              <a:t>Банковские реквизиты: р/с BY49 AKBB 3632 6327 6000 1540 0000</a:t>
            </a:r>
          </a:p>
          <a:p>
            <a:r>
              <a:rPr lang="ru-RU" dirty="0"/>
              <a:t>ЦБУ № 527 ОАО «АСБ </a:t>
            </a:r>
            <a:r>
              <a:rPr lang="ru-RU" dirty="0" err="1"/>
              <a:t>Беларусбанк</a:t>
            </a:r>
            <a:r>
              <a:rPr lang="ru-RU" dirty="0"/>
              <a:t>»  BIC AKBBBY2Х, ул. </a:t>
            </a:r>
            <a:r>
              <a:rPr lang="ru-RU" dirty="0" err="1"/>
              <a:t>Воронянского</a:t>
            </a:r>
            <a:r>
              <a:rPr lang="ru-RU" dirty="0"/>
              <a:t>, 7а</a:t>
            </a:r>
            <a:br>
              <a:rPr lang="ru-RU" dirty="0"/>
            </a:br>
            <a:r>
              <a:rPr lang="ru-RU" dirty="0"/>
              <a:t>УНП 101077412 </a:t>
            </a:r>
            <a:br>
              <a:rPr lang="ru-RU" dirty="0"/>
            </a:br>
            <a:r>
              <a:rPr lang="ru-RU" dirty="0"/>
              <a:t>ОКПО 37396062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428937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20096" y="598943"/>
            <a:ext cx="8911687" cy="1280890"/>
          </a:xfrm>
        </p:spPr>
        <p:txBody>
          <a:bodyPr/>
          <a:lstStyle/>
          <a:p>
            <a:r>
              <a:rPr lang="ru-RU" dirty="0" smtClean="0"/>
              <a:t>Структура организации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 descr="C:\Users\User\Downloads\Telegram Desktop\СТРУКТУРА ИРО 202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70152" y="1292447"/>
            <a:ext cx="7218464" cy="503922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973179" y="2503711"/>
            <a:ext cx="882315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9580" algn="just">
              <a:spcAft>
                <a:spcPts val="0"/>
              </a:spcAft>
            </a:pPr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В первый день производственной преддипломной практики оформлен приказ о прохождении практики и проведены инструктажи по охране труда и технике безопасности. После проведения инструктажей в регистрационных журналах были сделаны записи и поставлены подписи.</a:t>
            </a:r>
            <a:endParaRPr lang="ru-RU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69142" y="457200"/>
            <a:ext cx="87540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x-none" sz="4000" dirty="0" smtClean="0"/>
              <a:t>Первый день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xmlns="" val="2132147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20330" y="511728"/>
            <a:ext cx="3562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latin typeface="Arial" pitchFamily="34" charset="0"/>
                <a:cs typeface="Arial" pitchFamily="34" charset="0"/>
              </a:rPr>
              <a:t>Фото на рабочем месте</a:t>
            </a:r>
            <a:endParaRPr lang="ru-RU" sz="2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02589" y="1226202"/>
            <a:ext cx="6771125" cy="50781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37776" y="528506"/>
            <a:ext cx="27690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latin typeface="Arial" pitchFamily="34" charset="0"/>
                <a:cs typeface="Arial" pitchFamily="34" charset="0"/>
              </a:rPr>
              <a:t>Главная</a:t>
            </a:r>
            <a:r>
              <a:rPr lang="ru-RU" sz="2400" dirty="0" smtClean="0"/>
              <a:t> </a:t>
            </a:r>
            <a:r>
              <a:rPr lang="ru-RU" sz="2400" dirty="0" smtClean="0">
                <a:latin typeface="Arial" pitchFamily="34" charset="0"/>
                <a:cs typeface="Arial" pitchFamily="34" charset="0"/>
              </a:rPr>
              <a:t>страница</a:t>
            </a:r>
            <a:endParaRPr lang="ru-RU" sz="24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36925" y="1554163"/>
            <a:ext cx="5514975" cy="3752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Легкий дым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TM02892315[[fn=Легкий дым]]</Template>
  <TotalTime>1422</TotalTime>
  <Words>387</Words>
  <Application>Microsoft Office PowerPoint</Application>
  <PresentationFormat>Произвольный</PresentationFormat>
  <Paragraphs>60</Paragraphs>
  <Slides>15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Легкий дым</vt:lpstr>
      <vt:lpstr>Слайд 1</vt:lpstr>
      <vt:lpstr>Государственное учреждение образования «Минский ОБЛАСТНОЙ ИНСТИТУТ РАЗВИТИЯ ОБРОЗОВАНИЯ»</vt:lpstr>
      <vt:lpstr>О предприятии</vt:lpstr>
      <vt:lpstr>Слайд 4</vt:lpstr>
      <vt:lpstr>Реквизиты предприятия  </vt:lpstr>
      <vt:lpstr>Структура организации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</vt:vector>
  </TitlesOfParts>
  <Company>SPecialiST RePack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карнейчик иван</cp:lastModifiedBy>
  <cp:revision>14</cp:revision>
  <dcterms:created xsi:type="dcterms:W3CDTF">2021-11-07T10:02:21Z</dcterms:created>
  <dcterms:modified xsi:type="dcterms:W3CDTF">2024-04-30T11:02:19Z</dcterms:modified>
</cp:coreProperties>
</file>

<file path=docProps/thumbnail.jpeg>
</file>